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0A6B5DE-5588-91C0-317E-A7991C7C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2D72ECD-4DE9-4342-F0EC-0F17FA217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EC20C13-D557-783E-CF09-ECE42892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FFC3E9-478F-3935-512A-383F980D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B46B383-55A0-0F6E-CB68-FDDBF7F66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7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895A43-5C54-E069-B467-D07689F4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871E053-E82E-94D3-A604-69175D1A9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1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Konrad Czarnecki</cp:lastModifiedBy>
  <cp:revision>15</cp:revision>
  <dcterms:created xsi:type="dcterms:W3CDTF">2022-12-07T09:52:07Z</dcterms:created>
  <dcterms:modified xsi:type="dcterms:W3CDTF">2023-03-20T11:21:16Z</dcterms:modified>
</cp:coreProperties>
</file>